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7"/>
  </p:normalViewPr>
  <p:slideViewPr>
    <p:cSldViewPr snapToGrid="0">
      <p:cViewPr varScale="1">
        <p:scale>
          <a:sx n="144" d="100"/>
          <a:sy n="144" d="100"/>
        </p:scale>
        <p:origin x="72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fa372a86d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fa372a86d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fa372a86d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fa372a86d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fa372a86d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fa372a86d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fa372a86d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fa372a86d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fa372a86d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fa372a86d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3430a9be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3430a9be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3430a9be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3430a9be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3430a9be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3430a9be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3430a9be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3430a9be7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3430a9be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3430a9be7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fa372a86d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fa372a86d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3430a9be7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3430a9be7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73430a9be7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73430a9be7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3430a9be7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73430a9be7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3430a9be7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3430a9be7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33eececf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33eececf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33eececf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33eececf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33eececf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33eececf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fa372a86d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fa372a86d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fa372a86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fa372a86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fa372a86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fa372a86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fa372a86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fa372a86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fa372a86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fa372a86d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fa372a86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fa372a86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fa372a86d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fa372a86d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fa372a86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fa372a86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mallet.cs.umass.edu/ge-classification.php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Model for the Letters of Vincent van Gogh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Topics</a:t>
            </a: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34967"/>
            <a:ext cx="9144003" cy="2627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9144000" cy="405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055442"/>
            <a:ext cx="9144003" cy="2627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9143998" cy="3813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813667"/>
            <a:ext cx="9144003" cy="26274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 Topics</a:t>
            </a:r>
            <a:endParaRPr/>
          </a:p>
        </p:txBody>
      </p:sp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6"/>
            <a:ext cx="9143998" cy="1755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85751"/>
            <a:ext cx="9143998" cy="373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62576"/>
            <a:ext cx="9143998" cy="1755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iterations on 10 topics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 Iterations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" name="Google Shape;1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2700"/>
            <a:ext cx="9539649" cy="233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 iterations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72700"/>
            <a:ext cx="8839201" cy="1291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300 Iterations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Google Shape;1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50" y="688021"/>
            <a:ext cx="9143999" cy="1366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400 Iterations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71993"/>
            <a:ext cx="9144000" cy="1205713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1"/>
          <p:cNvSpPr txBox="1"/>
          <p:nvPr/>
        </p:nvSpPr>
        <p:spPr>
          <a:xfrm>
            <a:off x="725375" y="2659675"/>
            <a:ext cx="4165200" cy="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like this result. It seems to me the categories are getting more specific with additional iterations. For example compare line 5 here and line 4 on the previous slide.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51400"/>
            <a:ext cx="8839200" cy="92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500 iterations</a:t>
            </a:r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84648"/>
            <a:ext cx="9144002" cy="1413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600 iterations</a:t>
            </a:r>
            <a:endParaRPr/>
          </a:p>
        </p:txBody>
      </p:sp>
      <p:pic>
        <p:nvPicPr>
          <p:cNvPr id="181" name="Google Shape;18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16491"/>
            <a:ext cx="9144001" cy="20730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700 iterations</a:t>
            </a:r>
            <a:endParaRPr/>
          </a:p>
        </p:txBody>
      </p:sp>
      <p:pic>
        <p:nvPicPr>
          <p:cNvPr id="187" name="Google Shape;18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1302000"/>
            <a:ext cx="9291523" cy="111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800 iterations</a:t>
            </a:r>
            <a:endParaRPr/>
          </a:p>
        </p:txBody>
      </p:sp>
      <p:pic>
        <p:nvPicPr>
          <p:cNvPr id="193" name="Google Shape;19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7597"/>
            <a:ext cx="9144003" cy="1304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900 iterations</a:t>
            </a:r>
            <a:endParaRPr/>
          </a:p>
        </p:txBody>
      </p:sp>
      <p:pic>
        <p:nvPicPr>
          <p:cNvPr id="199" name="Google Shape;19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26073"/>
            <a:ext cx="9143998" cy="12867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 iterations</a:t>
            </a:r>
            <a:endParaRPr/>
          </a:p>
        </p:txBody>
      </p:sp>
      <p:pic>
        <p:nvPicPr>
          <p:cNvPr id="205" name="Google Shape;20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34516"/>
            <a:ext cx="9144001" cy="1157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2000 iterations</a:t>
            </a:r>
            <a:endParaRPr/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4" cy="1233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tasks</a:t>
            </a:r>
            <a:endParaRPr/>
          </a:p>
        </p:txBody>
      </p:sp>
      <p:sp>
        <p:nvSpPr>
          <p:cNvPr id="217" name="Google Shape;217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Run each time period through mallet separately and compare the topics that are generated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Successfully exclude non-informative words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Generate a list of words that we want to enter into MALLET to gather results for document classification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Document Classification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http://mallet.cs.umass.edu/ge-classification.php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“</a:t>
            </a: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Suppose we know a priori that the words </a:t>
            </a:r>
            <a:r>
              <a:rPr lang="en" sz="1100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baseball</a:t>
            </a: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and </a:t>
            </a:r>
            <a:r>
              <a:rPr lang="en" sz="1100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puck</a:t>
            </a: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are good indicators of labels </a:t>
            </a:r>
            <a:r>
              <a:rPr lang="en" sz="1100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baseball</a:t>
            </a: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and </a:t>
            </a:r>
            <a:r>
              <a:rPr lang="en" sz="1100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hockey</a:t>
            </a: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respectively. Specifically, suppose that we estimate that 90% of the documents in which the word </a:t>
            </a:r>
            <a:r>
              <a:rPr lang="en" sz="1100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puck</a:t>
            </a: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occurs should be labeled </a:t>
            </a:r>
            <a:r>
              <a:rPr lang="en" sz="1100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hockey</a:t>
            </a: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and similarly for </a:t>
            </a:r>
            <a:r>
              <a:rPr lang="en" sz="1100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baseball</a:t>
            </a:r>
            <a:r>
              <a:rPr lang="en" sz="1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. We may specify these constraints in a file as follows.”</a:t>
            </a:r>
            <a:endParaRPr sz="1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Char char="-"/>
            </a:pPr>
            <a:endParaRPr sz="1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Topics(Full Corpus)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1900"/>
            <a:ext cx="8839200" cy="2909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Graphed</a:t>
            </a:r>
            <a:endParaRPr/>
          </a:p>
        </p:txBody>
      </p:sp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8725" y="1017725"/>
            <a:ext cx="7106559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Topics(Full Corpus)</a:t>
            </a:r>
            <a:endParaRPr/>
          </a:p>
        </p:txBody>
      </p:sp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950" y="1202725"/>
            <a:ext cx="8884101" cy="273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925" y="1158300"/>
            <a:ext cx="6558155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Topics</a:t>
            </a:r>
            <a:endParaRPr/>
          </a:p>
        </p:txBody>
      </p:sp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96389"/>
            <a:ext cx="9143998" cy="2928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6" name="Google Shape;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"/>
            <a:ext cx="9144001" cy="4781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700739"/>
            <a:ext cx="9143998" cy="2928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75" y="87358"/>
            <a:ext cx="9143999" cy="47269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703614"/>
            <a:ext cx="9143998" cy="2928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</Words>
  <Application>Microsoft Macintosh PowerPoint</Application>
  <PresentationFormat>On-screen Show (16:9)</PresentationFormat>
  <Paragraphs>27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Verdana</vt:lpstr>
      <vt:lpstr>Simple Light</vt:lpstr>
      <vt:lpstr>Topic Model for the Letters of Vincent van Gogh</vt:lpstr>
      <vt:lpstr>PowerPoint Presentation</vt:lpstr>
      <vt:lpstr>1 Topics(Full Corpus) </vt:lpstr>
      <vt:lpstr>Graphed</vt:lpstr>
      <vt:lpstr>2 Topics(Full Corpus)</vt:lpstr>
      <vt:lpstr>PowerPoint Presentation</vt:lpstr>
      <vt:lpstr>5 Topics</vt:lpstr>
      <vt:lpstr>PowerPoint Presentation</vt:lpstr>
      <vt:lpstr>PowerPoint Presentation</vt:lpstr>
      <vt:lpstr>10 Topics</vt:lpstr>
      <vt:lpstr>PowerPoint Presentation</vt:lpstr>
      <vt:lpstr>PowerPoint Presentation</vt:lpstr>
      <vt:lpstr>15 Topics</vt:lpstr>
      <vt:lpstr>PowerPoint Presentation</vt:lpstr>
      <vt:lpstr>Testing iterations on 10 topics</vt:lpstr>
      <vt:lpstr>100 Iterations </vt:lpstr>
      <vt:lpstr>200 iterations </vt:lpstr>
      <vt:lpstr>300 Iterations </vt:lpstr>
      <vt:lpstr>400 Iterations </vt:lpstr>
      <vt:lpstr>500 iterations</vt:lpstr>
      <vt:lpstr>600 iterations</vt:lpstr>
      <vt:lpstr>700 iterations</vt:lpstr>
      <vt:lpstr>800 iterations</vt:lpstr>
      <vt:lpstr>900 iterations</vt:lpstr>
      <vt:lpstr>1000 iterations</vt:lpstr>
      <vt:lpstr>2000 iterations</vt:lpstr>
      <vt:lpstr>Next tasks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Model for the Letters of Vincent van Gogh</dc:title>
  <cp:lastModifiedBy>Mcdowell, Nathaniel</cp:lastModifiedBy>
  <cp:revision>1</cp:revision>
  <dcterms:modified xsi:type="dcterms:W3CDTF">2020-04-13T14:06:30Z</dcterms:modified>
</cp:coreProperties>
</file>